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495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82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4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7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412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811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33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93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717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116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5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3064D-8BC8-4BB9-867B-82774D0D82E3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7EE9D-75F3-40B0-919F-3EAF596B2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01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762000"/>
            <a:ext cx="5638800" cy="533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66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Krupa, Carl</dc:creator>
  <cp:lastModifiedBy>Krupa, Carl</cp:lastModifiedBy>
  <cp:revision>1</cp:revision>
  <dcterms:created xsi:type="dcterms:W3CDTF">2021-04-08T13:22:10Z</dcterms:created>
  <dcterms:modified xsi:type="dcterms:W3CDTF">2021-04-08T13:22:48Z</dcterms:modified>
</cp:coreProperties>
</file>