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8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8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7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2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9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2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4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2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5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9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SdfSDFSDFSDF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7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SdfSDFSDFSDF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SdfSDFSDFSDF</dc:title>
  <dc:creator>Nick Wilwert</dc:creator>
  <cp:lastModifiedBy>Nick Wilwert</cp:lastModifiedBy>
  <cp:revision>1</cp:revision>
  <dcterms:created xsi:type="dcterms:W3CDTF">2022-02-01T14:42:45Z</dcterms:created>
  <dcterms:modified xsi:type="dcterms:W3CDTF">2022-02-01T14:43:06Z</dcterms:modified>
</cp:coreProperties>
</file>