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382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8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7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2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5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9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25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44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2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5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A08A1-E2B7-47AD-ADA5-CF1E4AB01C74}" type="datetimeFigureOut">
              <a:rPr lang="en-US" smtClean="0"/>
              <a:t>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272C4-B130-48B6-8715-A91B6B6A7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49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Coaches Figh</a:t>
            </a:r>
            <a:r>
              <a:rPr lang="en-US" smtClean="0"/>
              <a:t>t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72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Coaches Fight Club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SdfSDFSDFSDF</dc:title>
  <dc:creator>Nick Wilwert</dc:creator>
  <cp:lastModifiedBy>Nick Wilwert</cp:lastModifiedBy>
  <cp:revision>2</cp:revision>
  <dcterms:created xsi:type="dcterms:W3CDTF">2022-02-01T14:42:45Z</dcterms:created>
  <dcterms:modified xsi:type="dcterms:W3CDTF">2022-02-01T15:02:44Z</dcterms:modified>
</cp:coreProperties>
</file>